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5" r:id="rId3"/>
    <p:sldId id="273" r:id="rId4"/>
    <p:sldId id="258" r:id="rId5"/>
    <p:sldId id="270" r:id="rId6"/>
    <p:sldId id="272" r:id="rId7"/>
    <p:sldId id="259" r:id="rId8"/>
    <p:sldId id="274" r:id="rId9"/>
    <p:sldId id="261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99"/>
    <a:srgbClr val="CCFF33"/>
    <a:srgbClr val="99FF33"/>
    <a:srgbClr val="99CC00"/>
    <a:srgbClr val="66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6075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89317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218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2690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1875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5795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0935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3987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12700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924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4855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7A922F-5EAB-4EEA-8873-822CE6F039EA}" type="datetimeFigureOut">
              <a:rPr lang="en-US" smtClean="0"/>
              <a:t>5/14/2012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7E8147-9D0C-4DCD-A3EB-C4DDF54F47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2252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0" y="0"/>
            <a:ext cx="9144000" cy="1052736"/>
          </a:xfrm>
          <a:prstGeom prst="rect">
            <a:avLst/>
          </a:prstGeom>
          <a:solidFill>
            <a:schemeClr val="tx2">
              <a:lumMod val="50000"/>
            </a:schemeClr>
          </a:solidFill>
          <a:ln w="3175"/>
          <a:effectLst>
            <a:softEdge rad="1270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This will contain the title in century gothic, white color and size 42. design 1 page 1  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2008" y="1052736"/>
            <a:ext cx="1547664" cy="5805264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  <a:effectLst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This will contain references and all of </a:t>
            </a:r>
            <a:r>
              <a:rPr lang="en-US" smtClean="0"/>
              <a:t>the index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7488832" y="1052736"/>
            <a:ext cx="1547664" cy="5805264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  <a:effectLst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3563888" y="1666210"/>
            <a:ext cx="1969329" cy="1474758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twitter helped.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547646" y="1666210"/>
            <a:ext cx="1976682" cy="1474758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</a:t>
            </a:r>
            <a:r>
              <a:rPr lang="en-US" dirty="0" err="1" smtClean="0"/>
              <a:t>youtube</a:t>
            </a:r>
            <a:r>
              <a:rPr lang="en-US" dirty="0" smtClean="0"/>
              <a:t> helped.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1594559" y="1666210"/>
            <a:ext cx="1969329" cy="1474758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fb helped.</a:t>
            </a:r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1582981" y="4618538"/>
            <a:ext cx="1969329" cy="147475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Introduction of natural </a:t>
            </a:r>
            <a:r>
              <a:rPr lang="en-US" dirty="0"/>
              <a:t>disaster</a:t>
            </a:r>
          </a:p>
          <a:p>
            <a:pPr algn="ctr"/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3563888" y="4618538"/>
            <a:ext cx="1969329" cy="147475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Introduction of technology</a:t>
            </a:r>
            <a:endParaRPr lang="en-US" dirty="0"/>
          </a:p>
        </p:txBody>
      </p:sp>
      <p:sp>
        <p:nvSpPr>
          <p:cNvPr id="24" name="Rectangle 23"/>
          <p:cNvSpPr/>
          <p:nvPr/>
        </p:nvSpPr>
        <p:spPr>
          <a:xfrm>
            <a:off x="5554999" y="4618538"/>
            <a:ext cx="1969329" cy="147475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Introduction of how the </a:t>
            </a:r>
            <a:r>
              <a:rPr lang="en-US" dirty="0" err="1" smtClean="0"/>
              <a:t>intercat</a:t>
            </a:r>
            <a:endParaRPr lang="en-US" dirty="0"/>
          </a:p>
        </p:txBody>
      </p:sp>
      <p:sp>
        <p:nvSpPr>
          <p:cNvPr id="25" name="Rectangle 24"/>
          <p:cNvSpPr/>
          <p:nvPr/>
        </p:nvSpPr>
        <p:spPr>
          <a:xfrm>
            <a:off x="1594559" y="3178378"/>
            <a:ext cx="1969329" cy="1474758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hyperlinks</a:t>
            </a:r>
          </a:p>
          <a:p>
            <a:pPr algn="ctr"/>
            <a:endParaRPr lang="en-US" dirty="0"/>
          </a:p>
        </p:txBody>
      </p:sp>
      <p:sp>
        <p:nvSpPr>
          <p:cNvPr id="26" name="Rectangle 25"/>
          <p:cNvSpPr/>
          <p:nvPr/>
        </p:nvSpPr>
        <p:spPr>
          <a:xfrm>
            <a:off x="3552310" y="3178378"/>
            <a:ext cx="1969329" cy="1474758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hyperlinks</a:t>
            </a:r>
            <a:endParaRPr lang="en-US" dirty="0"/>
          </a:p>
        </p:txBody>
      </p:sp>
      <p:sp>
        <p:nvSpPr>
          <p:cNvPr id="27" name="Rectangle 26"/>
          <p:cNvSpPr/>
          <p:nvPr/>
        </p:nvSpPr>
        <p:spPr>
          <a:xfrm>
            <a:off x="5554999" y="3178378"/>
            <a:ext cx="1969329" cy="1474758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hyperlinks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0177" y="865752"/>
            <a:ext cx="9144000" cy="373968"/>
          </a:xfrm>
          <a:prstGeom prst="rect">
            <a:avLst/>
          </a:prstGeom>
          <a:solidFill>
            <a:srgbClr val="FFC000"/>
          </a:solidFill>
          <a:ln w="3175"/>
          <a:effectLst>
            <a:softEdge rad="1270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toobar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5640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88032" y="1196752"/>
            <a:ext cx="4067944" cy="1800200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Information about </a:t>
            </a:r>
            <a:r>
              <a:rPr lang="en-US" dirty="0" smtClean="0"/>
              <a:t>communication 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4355976" y="2989490"/>
            <a:ext cx="4067944" cy="1800200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information </a:t>
            </a:r>
            <a:r>
              <a:rPr lang="en-US" dirty="0" smtClean="0"/>
              <a:t>about internet and technology.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88032" y="4789690"/>
            <a:ext cx="4067944" cy="18002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information </a:t>
            </a:r>
            <a:r>
              <a:rPr lang="en-US" dirty="0" smtClean="0"/>
              <a:t>about communication.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1052736"/>
          </a:xfrm>
          <a:prstGeom prst="rect">
            <a:avLst/>
          </a:prstGeom>
          <a:solidFill>
            <a:schemeClr val="tx2">
              <a:lumMod val="50000"/>
            </a:schemeClr>
          </a:solidFill>
          <a:ln w="3175"/>
          <a:effectLst>
            <a:softEdge rad="1270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This will contain the title in century gothic, white color and size 42. design 1 page 2  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4344934" y="1177249"/>
            <a:ext cx="4067944" cy="1800200"/>
          </a:xfrm>
          <a:prstGeom prst="rect">
            <a:avLst/>
          </a:prstGeom>
          <a:solidFill>
            <a:srgbClr val="FFC00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photo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283809" y="2989490"/>
            <a:ext cx="4067944" cy="1800200"/>
          </a:xfrm>
          <a:prstGeom prst="rect">
            <a:avLst/>
          </a:prstGeom>
          <a:solidFill>
            <a:srgbClr val="FFC00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4320480" y="4789690"/>
            <a:ext cx="4067944" cy="1800200"/>
          </a:xfrm>
          <a:prstGeom prst="rect">
            <a:avLst/>
          </a:prstGeom>
          <a:solidFill>
            <a:srgbClr val="FFC00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Information about technology and internet.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0177" y="865752"/>
            <a:ext cx="9144000" cy="373968"/>
          </a:xfrm>
          <a:prstGeom prst="rect">
            <a:avLst/>
          </a:prstGeom>
          <a:solidFill>
            <a:srgbClr val="FFC000"/>
          </a:solidFill>
          <a:ln w="3175"/>
          <a:effectLst>
            <a:softEdge rad="1270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toolbar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2216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88032" y="1196752"/>
            <a:ext cx="4067944" cy="1800200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Information about natural disaster 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4355976" y="2989490"/>
            <a:ext cx="4067944" cy="1800200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information </a:t>
            </a:r>
            <a:r>
              <a:rPr lang="en-US" dirty="0" smtClean="0"/>
              <a:t>about </a:t>
            </a:r>
            <a:r>
              <a:rPr lang="en-US" dirty="0" smtClean="0"/>
              <a:t>natural disaster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88032" y="4789690"/>
            <a:ext cx="4067944" cy="18002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Information about natural disaster.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1052736"/>
          </a:xfrm>
          <a:prstGeom prst="rect">
            <a:avLst/>
          </a:prstGeom>
          <a:solidFill>
            <a:schemeClr val="tx2">
              <a:lumMod val="50000"/>
            </a:schemeClr>
          </a:solidFill>
          <a:ln w="3175"/>
          <a:effectLst>
            <a:softEdge rad="1270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This will contain the title in century gothic, white color and size 42. design 1 page 2  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4333761" y="1196752"/>
            <a:ext cx="4067944" cy="1800200"/>
          </a:xfrm>
          <a:prstGeom prst="rect">
            <a:avLst/>
          </a:prstGeom>
          <a:solidFill>
            <a:srgbClr val="FFC00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photos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283809" y="2989490"/>
            <a:ext cx="4067944" cy="1800200"/>
          </a:xfrm>
          <a:prstGeom prst="rect">
            <a:avLst/>
          </a:prstGeom>
          <a:solidFill>
            <a:srgbClr val="FFC00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photos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4320480" y="4789690"/>
            <a:ext cx="4067944" cy="1800200"/>
          </a:xfrm>
          <a:prstGeom prst="rect">
            <a:avLst/>
          </a:prstGeom>
          <a:solidFill>
            <a:srgbClr val="FFC00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Natural disaster information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0177" y="865752"/>
            <a:ext cx="9144000" cy="373968"/>
          </a:xfrm>
          <a:prstGeom prst="rect">
            <a:avLst/>
          </a:prstGeom>
          <a:solidFill>
            <a:srgbClr val="FFC000"/>
          </a:solidFill>
          <a:ln w="3175"/>
          <a:effectLst>
            <a:softEdge rad="1270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toobar</a:t>
            </a:r>
            <a:endParaRPr lang="en-US" dirty="0"/>
          </a:p>
        </p:txBody>
      </p:sp>
      <p:sp>
        <p:nvSpPr>
          <p:cNvPr id="17" name="Right Arrow 16"/>
          <p:cNvSpPr/>
          <p:nvPr/>
        </p:nvSpPr>
        <p:spPr>
          <a:xfrm rot="16200000">
            <a:off x="8174640" y="5822694"/>
            <a:ext cx="1150983" cy="82809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top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7448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CCFF3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lded Corner 4"/>
          <p:cNvSpPr/>
          <p:nvPr/>
        </p:nvSpPr>
        <p:spPr>
          <a:xfrm rot="812692">
            <a:off x="409025" y="1305338"/>
            <a:ext cx="2044486" cy="2067173"/>
          </a:xfrm>
          <a:prstGeom prst="foldedCorner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hyperlink</a:t>
            </a:r>
            <a:endParaRPr lang="en-US" dirty="0"/>
          </a:p>
        </p:txBody>
      </p:sp>
      <p:sp>
        <p:nvSpPr>
          <p:cNvPr id="8" name="Folded Corner 7"/>
          <p:cNvSpPr/>
          <p:nvPr/>
        </p:nvSpPr>
        <p:spPr>
          <a:xfrm rot="344150">
            <a:off x="3549757" y="1461405"/>
            <a:ext cx="2044486" cy="2067173"/>
          </a:xfrm>
          <a:prstGeom prst="foldedCorner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fb helped.</a:t>
            </a:r>
            <a:endParaRPr lang="en-US" dirty="0"/>
          </a:p>
        </p:txBody>
      </p:sp>
      <p:sp>
        <p:nvSpPr>
          <p:cNvPr id="9" name="Folded Corner 8"/>
          <p:cNvSpPr/>
          <p:nvPr/>
        </p:nvSpPr>
        <p:spPr>
          <a:xfrm rot="1141406">
            <a:off x="3302028" y="4328314"/>
            <a:ext cx="2044486" cy="2067173"/>
          </a:xfrm>
          <a:prstGeom prst="foldedCorner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hyperlink</a:t>
            </a:r>
            <a:endParaRPr lang="en-US" dirty="0"/>
          </a:p>
        </p:txBody>
      </p:sp>
      <p:sp>
        <p:nvSpPr>
          <p:cNvPr id="10" name="Folded Corner 9"/>
          <p:cNvSpPr/>
          <p:nvPr/>
        </p:nvSpPr>
        <p:spPr>
          <a:xfrm>
            <a:off x="6456259" y="4255741"/>
            <a:ext cx="2044486" cy="2067173"/>
          </a:xfrm>
          <a:prstGeom prst="foldedCorner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twitter helped.</a:t>
            </a:r>
            <a:endParaRPr lang="en-US" dirty="0"/>
          </a:p>
        </p:txBody>
      </p:sp>
      <p:sp>
        <p:nvSpPr>
          <p:cNvPr id="11" name="Folded Corner 10"/>
          <p:cNvSpPr/>
          <p:nvPr/>
        </p:nvSpPr>
        <p:spPr>
          <a:xfrm rot="20930709">
            <a:off x="351315" y="4279933"/>
            <a:ext cx="2044486" cy="2067173"/>
          </a:xfrm>
          <a:prstGeom prst="foldedCorner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YouTube helped.</a:t>
            </a:r>
            <a:endParaRPr lang="en-US" dirty="0"/>
          </a:p>
        </p:txBody>
      </p:sp>
      <p:sp>
        <p:nvSpPr>
          <p:cNvPr id="12" name="Folded Corner 11"/>
          <p:cNvSpPr/>
          <p:nvPr/>
        </p:nvSpPr>
        <p:spPr>
          <a:xfrm rot="21020033">
            <a:off x="6615292" y="1394858"/>
            <a:ext cx="2044486" cy="2067173"/>
          </a:xfrm>
          <a:prstGeom prst="foldedCorner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hyperlink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0"/>
            <a:ext cx="9144000" cy="692696"/>
          </a:xfrm>
          <a:prstGeom prst="rect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 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0" y="692696"/>
            <a:ext cx="9144000" cy="432048"/>
          </a:xfrm>
          <a:prstGeom prst="rect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Tool bar 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467544" y="3583180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5400835" y="6165304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2496245" y="3717032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8" name="Rectangle 17"/>
          <p:cNvSpPr/>
          <p:nvPr/>
        </p:nvSpPr>
        <p:spPr>
          <a:xfrm>
            <a:off x="5527161" y="3679482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9" name="Rectangle 18"/>
          <p:cNvSpPr/>
          <p:nvPr/>
        </p:nvSpPr>
        <p:spPr>
          <a:xfrm>
            <a:off x="2667153" y="2340063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64977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CCFF3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Vertical Scroll 4"/>
          <p:cNvSpPr/>
          <p:nvPr/>
        </p:nvSpPr>
        <p:spPr>
          <a:xfrm>
            <a:off x="1274873" y="0"/>
            <a:ext cx="6192688" cy="6858000"/>
          </a:xfrm>
          <a:prstGeom prst="verticalScroll">
            <a:avLst/>
          </a:prstGeom>
          <a:solidFill>
            <a:srgbClr val="6699FF"/>
          </a:solidFill>
          <a:effectLst>
            <a:glow rad="228600">
              <a:schemeClr val="accent1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Information about computer and how it helps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636433" y="781173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619944" y="1798897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7467561" y="5661248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7467561" y="4293096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7483543" y="2924944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7467561" y="1798897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7467561" y="781173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567271" y="2908145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567271" y="4365104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567271" y="5661248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8" name="Rectangle 17"/>
          <p:cNvSpPr/>
          <p:nvPr/>
        </p:nvSpPr>
        <p:spPr>
          <a:xfrm>
            <a:off x="19364" y="5318"/>
            <a:ext cx="9144000" cy="43204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Tool bar </a:t>
            </a:r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-1714" y="349125"/>
            <a:ext cx="9144000" cy="43204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 of computer and how it helps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8737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CCFF3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Vertical Scroll 4"/>
          <p:cNvSpPr/>
          <p:nvPr/>
        </p:nvSpPr>
        <p:spPr>
          <a:xfrm>
            <a:off x="1274873" y="0"/>
            <a:ext cx="6192688" cy="6858000"/>
          </a:xfrm>
          <a:prstGeom prst="verticalScroll">
            <a:avLst/>
          </a:prstGeom>
          <a:solidFill>
            <a:srgbClr val="6699FF"/>
          </a:solidFill>
          <a:effectLst>
            <a:glow rad="228600">
              <a:schemeClr val="accent1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Information about social networking sites and how it helps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636433" y="781173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619944" y="1798897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7467561" y="5661248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7467561" y="4293096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7483543" y="2924944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7467561" y="1798897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7467561" y="781173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567271" y="2908145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567271" y="4365104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567271" y="5661248"/>
            <a:ext cx="707602" cy="50405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</a:t>
            </a:r>
            <a:endParaRPr lang="en-US" dirty="0"/>
          </a:p>
        </p:txBody>
      </p:sp>
      <p:sp>
        <p:nvSpPr>
          <p:cNvPr id="6" name="Right Arrow 5"/>
          <p:cNvSpPr/>
          <p:nvPr/>
        </p:nvSpPr>
        <p:spPr>
          <a:xfrm rot="16200000">
            <a:off x="8069821" y="5822694"/>
            <a:ext cx="1150983" cy="82809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Back to top</a:t>
            </a:r>
            <a:endParaRPr lang="en-US" dirty="0"/>
          </a:p>
        </p:txBody>
      </p:sp>
      <p:sp>
        <p:nvSpPr>
          <p:cNvPr id="18" name="Rectangle 17"/>
          <p:cNvSpPr/>
          <p:nvPr/>
        </p:nvSpPr>
        <p:spPr>
          <a:xfrm>
            <a:off x="35597" y="0"/>
            <a:ext cx="9144000" cy="43204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Tool bar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61435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99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65940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9489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2395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66</TotalTime>
  <Words>211</Words>
  <Application>Microsoft Office PowerPoint</Application>
  <PresentationFormat>On-screen Show (4:3)</PresentationFormat>
  <Paragraphs>68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Student</dc:creator>
  <cp:lastModifiedBy>Student</cp:lastModifiedBy>
  <cp:revision>11</cp:revision>
  <dcterms:created xsi:type="dcterms:W3CDTF">2012-05-07T04:32:42Z</dcterms:created>
  <dcterms:modified xsi:type="dcterms:W3CDTF">2012-05-14T04:33:12Z</dcterms:modified>
</cp:coreProperties>
</file>

<file path=docProps/thumbnail.jpeg>
</file>